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embeddedFontLst>
    <p:embeddedFont>
      <p:font typeface="Play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5" roundtripDataSignature="AMtx7mgF+8tKj7UrrQJzO3QV/gnSkAfz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Play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customschemas.google.com/relationships/presentationmetadata" Target="metadata"/><Relationship Id="rId14" Type="http://schemas.openxmlformats.org/officeDocument/2006/relationships/font" Target="fonts/Play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30" name="Google Shape;30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4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4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5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5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5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</a:pPr>
            <a:r>
              <a:t/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56657" y="54621"/>
            <a:ext cx="9078686" cy="6748758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/>
          <p:nvPr/>
        </p:nvSpPr>
        <p:spPr>
          <a:xfrm>
            <a:off x="206477" y="132735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TELA  1 - HOME</a:t>
            </a: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2682898" y="4579195"/>
            <a:ext cx="1556700" cy="1282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 1 (direciona para tela 2)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"/>
          <p:cNvSpPr/>
          <p:nvPr/>
        </p:nvSpPr>
        <p:spPr>
          <a:xfrm>
            <a:off x="206477" y="132735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1</a:t>
            </a:r>
            <a:endParaRPr/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63134" y="109242"/>
            <a:ext cx="9078686" cy="6748758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/>
          <p:nvPr/>
        </p:nvSpPr>
        <p:spPr>
          <a:xfrm>
            <a:off x="3485535" y="3875185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2</a:t>
            </a:r>
            <a:endParaRPr/>
          </a:p>
        </p:txBody>
      </p:sp>
      <p:sp>
        <p:nvSpPr>
          <p:cNvPr id="96" name="Google Shape;96;p2"/>
          <p:cNvSpPr/>
          <p:nvPr/>
        </p:nvSpPr>
        <p:spPr>
          <a:xfrm>
            <a:off x="6730182" y="3717869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3</a:t>
            </a:r>
            <a:endParaRPr/>
          </a:p>
        </p:txBody>
      </p:sp>
      <p:sp>
        <p:nvSpPr>
          <p:cNvPr id="97" name="Google Shape;97;p2"/>
          <p:cNvSpPr/>
          <p:nvPr/>
        </p:nvSpPr>
        <p:spPr>
          <a:xfrm>
            <a:off x="4537588" y="5595830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4</a:t>
            </a:r>
            <a:endParaRPr/>
          </a:p>
        </p:txBody>
      </p:sp>
      <p:sp>
        <p:nvSpPr>
          <p:cNvPr id="98" name="Google Shape;98;p2"/>
          <p:cNvSpPr/>
          <p:nvPr/>
        </p:nvSpPr>
        <p:spPr>
          <a:xfrm>
            <a:off x="206475" y="132725"/>
            <a:ext cx="1827300" cy="16329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TELA  </a:t>
            </a:r>
            <a:r>
              <a:rPr lang="pt-BR" sz="1800">
                <a:solidFill>
                  <a:schemeClr val="lt1"/>
                </a:solidFill>
              </a:rPr>
              <a:t>2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pt-BR" sz="1800">
                <a:solidFill>
                  <a:schemeClr val="lt1"/>
                </a:solidFill>
              </a:rPr>
              <a:t>EVIDÊNCIAS CIENTÍFICAS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"/>
          <p:cNvSpPr/>
          <p:nvPr/>
        </p:nvSpPr>
        <p:spPr>
          <a:xfrm>
            <a:off x="344129" y="438810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2</a:t>
            </a:r>
            <a:endParaRPr/>
          </a:p>
        </p:txBody>
      </p:sp>
      <p:pic>
        <p:nvPicPr>
          <p:cNvPr id="104" name="Google Shape;10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4296" y="109242"/>
            <a:ext cx="9078686" cy="6748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/>
          <p:nvPr/>
        </p:nvSpPr>
        <p:spPr>
          <a:xfrm>
            <a:off x="388375" y="502721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3</a:t>
            </a:r>
            <a:endParaRPr/>
          </a:p>
        </p:txBody>
      </p:sp>
      <p:pic>
        <p:nvPicPr>
          <p:cNvPr id="110" name="Google Shape;11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94076" y="54621"/>
            <a:ext cx="9078686" cy="6748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"/>
          <p:cNvSpPr/>
          <p:nvPr/>
        </p:nvSpPr>
        <p:spPr>
          <a:xfrm>
            <a:off x="388375" y="502721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4</a:t>
            </a:r>
            <a:endParaRPr/>
          </a:p>
        </p:txBody>
      </p:sp>
      <p:pic>
        <p:nvPicPr>
          <p:cNvPr id="116" name="Google Shape;11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05586" y="54621"/>
            <a:ext cx="9078686" cy="6748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"/>
          <p:cNvSpPr/>
          <p:nvPr/>
        </p:nvSpPr>
        <p:spPr>
          <a:xfrm>
            <a:off x="206477" y="132735"/>
            <a:ext cx="2241755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TELA </a:t>
            </a:r>
            <a:r>
              <a:rPr lang="pt-BR" sz="1800">
                <a:solidFill>
                  <a:schemeClr val="lt1"/>
                </a:solidFill>
              </a:rPr>
              <a:t>3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- PRODUTO</a:t>
            </a:r>
            <a:endParaRPr/>
          </a:p>
        </p:txBody>
      </p:sp>
      <p:pic>
        <p:nvPicPr>
          <p:cNvPr id="122" name="Google Shape;12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51600" y="581511"/>
            <a:ext cx="7490337" cy="559359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6"/>
          <p:cNvSpPr/>
          <p:nvPr/>
        </p:nvSpPr>
        <p:spPr>
          <a:xfrm>
            <a:off x="9224414" y="1897339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5</a:t>
            </a:r>
            <a:endParaRPr/>
          </a:p>
        </p:txBody>
      </p:sp>
      <p:sp>
        <p:nvSpPr>
          <p:cNvPr id="124" name="Google Shape;124;p6"/>
          <p:cNvSpPr/>
          <p:nvPr/>
        </p:nvSpPr>
        <p:spPr>
          <a:xfrm>
            <a:off x="8895034" y="5596110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6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/>
          <p:nvPr/>
        </p:nvSpPr>
        <p:spPr>
          <a:xfrm>
            <a:off x="388375" y="502721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5</a:t>
            </a:r>
            <a:endParaRPr/>
          </a:p>
        </p:txBody>
      </p:sp>
      <p:pic>
        <p:nvPicPr>
          <p:cNvPr id="130" name="Google Shape;13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7315" y="54621"/>
            <a:ext cx="9078686" cy="6748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8"/>
          <p:cNvSpPr/>
          <p:nvPr/>
        </p:nvSpPr>
        <p:spPr>
          <a:xfrm>
            <a:off x="388375" y="502721"/>
            <a:ext cx="1317523" cy="897553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19050">
            <a:solidFill>
              <a:srgbClr val="08283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 UP 6</a:t>
            </a:r>
            <a:endParaRPr/>
          </a:p>
        </p:txBody>
      </p:sp>
      <p:pic>
        <p:nvPicPr>
          <p:cNvPr id="136" name="Google Shape;13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12064" y="109242"/>
            <a:ext cx="9078686" cy="67487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2024-06-21T13:59:29Z</dcterms:created>
  <dc:creator>Gabriely Fernandes Rodrigues</dc:creator>
</cp:coreProperties>
</file>